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64" r:id="rId18"/>
    <p:sldId id="443" r:id="rId19"/>
    <p:sldId id="442" r:id="rId20"/>
    <p:sldId id="427" r:id="rId21"/>
    <p:sldId id="444" r:id="rId22"/>
    <p:sldId id="445" r:id="rId23"/>
    <p:sldId id="459" r:id="rId24"/>
    <p:sldId id="446" r:id="rId25"/>
    <p:sldId id="447" r:id="rId26"/>
    <p:sldId id="448" r:id="rId27"/>
    <p:sldId id="449" r:id="rId28"/>
    <p:sldId id="450" r:id="rId29"/>
    <p:sldId id="461" r:id="rId30"/>
    <p:sldId id="460" r:id="rId31"/>
    <p:sldId id="463" r:id="rId32"/>
    <p:sldId id="462" r:id="rId33"/>
    <p:sldId id="454" r:id="rId34"/>
    <p:sldId id="455" r:id="rId35"/>
    <p:sldId id="456" r:id="rId36"/>
    <p:sldId id="457" r:id="rId37"/>
    <p:sldId id="458" r:id="rId38"/>
    <p:sldId id="451" r:id="rId39"/>
    <p:sldId id="429" r:id="rId40"/>
    <p:sldId id="452" r:id="rId41"/>
    <p:sldId id="45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6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Advanced Programming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3E618-A698-BEE4-ACAF-D905CC3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Something New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27BAD7-30BE-2310-F4E2-17486D21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980479" cy="484996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Rust: 2012</a:t>
            </a:r>
          </a:p>
          <a:p>
            <a:pPr lvl="1"/>
            <a:r>
              <a:rPr kumimoji="1" lang="en-US" altLang="zh-CN" sz="2800" dirty="0"/>
              <a:t>Easier to manage memory than C/C++;</a:t>
            </a:r>
          </a:p>
          <a:p>
            <a:pPr lvl="1"/>
            <a:r>
              <a:rPr kumimoji="1" lang="en-US" altLang="zh-CN" sz="2800" dirty="0"/>
              <a:t>Better performance than Java;</a:t>
            </a:r>
          </a:p>
          <a:p>
            <a:pPr lvl="1"/>
            <a:r>
              <a:rPr kumimoji="1" lang="en" altLang="zh-CN" sz="2800" dirty="0"/>
              <a:t>Guarantee memory safety by static checking by the compiler.</a:t>
            </a:r>
          </a:p>
          <a:p>
            <a:pPr lvl="1"/>
            <a:r>
              <a:rPr lang="en" altLang="zh-CN" sz="2800" b="0" i="0" dirty="0">
                <a:effectLst/>
                <a:latin typeface="Inter"/>
              </a:rPr>
              <a:t>Concise syntax, rich type system, and modern programming paradigms.</a:t>
            </a:r>
            <a:endParaRPr kumimoji="1" lang="zh-CN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F4227-F590-33FF-70D9-B72D2F6B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678" y="0"/>
            <a:ext cx="3073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and C++ are great! 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C++, Java, and Rust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16" y="2502532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3313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214986-3A79-DBF3-98B8-71785FBC4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960" y="4973313"/>
            <a:ext cx="5202767" cy="13422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definitions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542" y="264221"/>
            <a:ext cx="5063767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9267</TotalTime>
  <Words>1752</Words>
  <Application>Microsoft Macintosh PowerPoint</Application>
  <PresentationFormat>宽屏</PresentationFormat>
  <Paragraphs>314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KaiTi</vt:lpstr>
      <vt:lpstr>DejaVuSansMono</vt:lpstr>
      <vt:lpstr>Inter</vt:lpstr>
      <vt:lpstr>Arial</vt:lpstr>
      <vt:lpstr>Calibri</vt:lpstr>
      <vt:lpstr>Comic Sans MS</vt:lpstr>
      <vt:lpstr>Courier</vt:lpstr>
      <vt:lpstr>Dubai</vt:lpstr>
      <vt:lpstr>Franklin Gothic Demi</vt:lpstr>
      <vt:lpstr>Franklin Gothic Medium</vt:lpstr>
      <vt:lpstr>Georgia</vt:lpstr>
      <vt:lpstr>Menlo</vt:lpstr>
      <vt:lpstr>Wingdings</vt:lpstr>
      <vt:lpstr>Office 主题</vt:lpstr>
      <vt:lpstr>Advanced Programming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Something New</vt:lpstr>
      <vt:lpstr>C and C++ are great! 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189</cp:revision>
  <dcterms:created xsi:type="dcterms:W3CDTF">2020-09-05T08:11:12Z</dcterms:created>
  <dcterms:modified xsi:type="dcterms:W3CDTF">2025-02-16T03:03:55Z</dcterms:modified>
  <cp:category/>
</cp:coreProperties>
</file>